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2399288" cy="431990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1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380" y="12"/>
      </p:cViewPr>
      <p:guideLst>
        <p:guide orient="horz" pos="2721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  <a:prstGeom prst="rect">
            <a:avLst/>
          </a:prstGeo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  <a:prstGeom prst="rect">
            <a:avLst/>
          </a:prstGeo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艾滋病壁报.jpg艾滋病壁报"/>
          <p:cNvPicPr>
            <a:picLocks noChangeAspect="1"/>
          </p:cNvPicPr>
          <p:nvPr userDrawn="1"/>
        </p:nvPicPr>
        <p:blipFill rotWithShape="1">
          <a:blip r:embed="rId13"/>
          <a:srcRect t="23221"/>
          <a:stretch/>
        </p:blipFill>
        <p:spPr>
          <a:xfrm>
            <a:off x="7304" y="10033737"/>
            <a:ext cx="32386270" cy="33161184"/>
          </a:xfrm>
          <a:prstGeom prst="rect">
            <a:avLst/>
          </a:prstGeom>
        </p:spPr>
      </p:pic>
      <p:pic>
        <p:nvPicPr>
          <p:cNvPr id="2" name="图片 1" descr="WechatIMG465.jpeg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3937289"/>
          </a:xfrm>
          <a:prstGeom prst="rect">
            <a:avLst/>
          </a:prstGeom>
        </p:spPr>
      </p:pic>
      <p:grpSp>
        <p:nvGrpSpPr>
          <p:cNvPr id="5" name="组 4"/>
          <p:cNvGrpSpPr>
            <a:grpSpLocks noChangeAspect="1"/>
          </p:cNvGrpSpPr>
          <p:nvPr userDrawn="1"/>
        </p:nvGrpSpPr>
        <p:grpSpPr>
          <a:xfrm>
            <a:off x="17906126" y="1147002"/>
            <a:ext cx="13927046" cy="1799998"/>
            <a:chOff x="15561212" y="1401020"/>
            <a:chExt cx="15785223" cy="2093808"/>
          </a:xfrm>
        </p:grpSpPr>
        <p:pic>
          <p:nvPicPr>
            <p:cNvPr id="3" name="图片 2" descr="WechatIMG466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4100" y="1524112"/>
              <a:ext cx="13282335" cy="1670116"/>
            </a:xfrm>
            <a:prstGeom prst="rect">
              <a:avLst/>
            </a:prstGeom>
          </p:spPr>
        </p:pic>
        <p:pic>
          <p:nvPicPr>
            <p:cNvPr id="4" name="图片 3" descr="WechatIMG469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1212" y="1401020"/>
              <a:ext cx="2073409" cy="209380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7013" y="5197475"/>
            <a:ext cx="14303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题目采用黑体</a:t>
            </a:r>
            <a:r>
              <a:rPr lang="en-US" altLang="zh-CN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0号字体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441363" y="6812915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</a:p>
        </p:txBody>
      </p:sp>
      <p:graphicFrame>
        <p:nvGraphicFramePr>
          <p:cNvPr id="11" name="对象 10"/>
          <p:cNvGraphicFramePr/>
          <p:nvPr/>
        </p:nvGraphicFramePr>
        <p:xfrm>
          <a:off x="20175855" y="9772015"/>
          <a:ext cx="9367520" cy="1208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8618855" imgH="11274425" progId="CorelDraw.Graphic.18">
                  <p:embed/>
                </p:oleObj>
              </mc:Choice>
              <mc:Fallback>
                <p:oleObj r:id="rId3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5855" y="9772015"/>
                        <a:ext cx="9367520" cy="1208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655570" y="9772015"/>
            <a:ext cx="16252190" cy="2745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03210" y="23362920"/>
            <a:ext cx="8939530" cy="1338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8957" y="508036"/>
            <a:ext cx="15874221" cy="30482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kumimoji="1" lang="zh-CN" altLang="en-US" sz="13000" dirty="0"/>
              <a:t>投稿类别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681</Words>
  <Application>Microsoft Office PowerPoint</Application>
  <PresentationFormat>自定义</PresentationFormat>
  <Paragraphs>14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17</cp:revision>
  <dcterms:created xsi:type="dcterms:W3CDTF">2019-06-27T10:08:00Z</dcterms:created>
  <dcterms:modified xsi:type="dcterms:W3CDTF">2019-08-30T05:15:00Z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